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C01"/>
    <a:srgbClr val="FEB413"/>
    <a:srgbClr val="0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8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E627-8420-4C4D-B5D6-78407ABA834C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0B66-0560-43F5-9149-E5D843A83C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761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E627-8420-4C4D-B5D6-78407ABA834C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0B66-0560-43F5-9149-E5D843A83C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470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E627-8420-4C4D-B5D6-78407ABA834C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0B66-0560-43F5-9149-E5D843A83C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88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E627-8420-4C4D-B5D6-78407ABA834C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0B66-0560-43F5-9149-E5D843A83C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598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E627-8420-4C4D-B5D6-78407ABA834C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0B66-0560-43F5-9149-E5D843A83C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26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E627-8420-4C4D-B5D6-78407ABA834C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0B66-0560-43F5-9149-E5D843A83C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973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E627-8420-4C4D-B5D6-78407ABA834C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0B66-0560-43F5-9149-E5D843A83C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714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E627-8420-4C4D-B5D6-78407ABA834C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0B66-0560-43F5-9149-E5D843A83C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681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E627-8420-4C4D-B5D6-78407ABA834C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0B66-0560-43F5-9149-E5D843A83C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09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E627-8420-4C4D-B5D6-78407ABA834C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0B66-0560-43F5-9149-E5D843A83C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114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E627-8420-4C4D-B5D6-78407ABA834C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0B66-0560-43F5-9149-E5D843A83C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50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BE627-8420-4C4D-B5D6-78407ABA834C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90B66-0560-43F5-9149-E5D843A83C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18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0120" rtl="0" eaLnBrk="1" latinLnBrk="1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1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6F1E495-9601-43EF-8C78-7A235DB52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784" y="862442"/>
            <a:ext cx="7217631" cy="206218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D0A181C3-694B-4E34-AEB2-9557ED04FE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474" r="7456"/>
          <a:stretch/>
        </p:blipFill>
        <p:spPr>
          <a:xfrm>
            <a:off x="271826" y="3753952"/>
            <a:ext cx="9057545" cy="824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625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6F1E495-9601-43EF-8C78-7A235DB52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784" y="862442"/>
            <a:ext cx="7217631" cy="206218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D194C09E-6838-4239-ACE7-07C6B9B987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71" r="11113"/>
          <a:stretch/>
        </p:blipFill>
        <p:spPr>
          <a:xfrm>
            <a:off x="382874" y="3241890"/>
            <a:ext cx="8773460" cy="906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8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2547</TotalTime>
  <Words>0</Words>
  <Application>Microsoft Office PowerPoint</Application>
  <PresentationFormat>A3 용지(297x420mm)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30</cp:revision>
  <cp:lastPrinted>2023-04-17T00:36:27Z</cp:lastPrinted>
  <dcterms:created xsi:type="dcterms:W3CDTF">2023-04-14T12:42:44Z</dcterms:created>
  <dcterms:modified xsi:type="dcterms:W3CDTF">2024-01-30T07:47:09Z</dcterms:modified>
</cp:coreProperties>
</file>